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18" r:id="rId2"/>
    <p:sldId id="323" r:id="rId3"/>
    <p:sldId id="324" r:id="rId4"/>
    <p:sldId id="321" r:id="rId5"/>
    <p:sldId id="322" r:id="rId6"/>
    <p:sldId id="274" r:id="rId7"/>
    <p:sldId id="325" r:id="rId8"/>
    <p:sldId id="290" r:id="rId9"/>
    <p:sldId id="289" r:id="rId10"/>
    <p:sldId id="283" r:id="rId11"/>
    <p:sldId id="281" r:id="rId12"/>
    <p:sldId id="282" r:id="rId13"/>
    <p:sldId id="284" r:id="rId14"/>
    <p:sldId id="285" r:id="rId15"/>
    <p:sldId id="286" r:id="rId16"/>
    <p:sldId id="287" r:id="rId17"/>
    <p:sldId id="288" r:id="rId18"/>
    <p:sldId id="276" r:id="rId19"/>
    <p:sldId id="277" r:id="rId20"/>
    <p:sldId id="278" r:id="rId21"/>
    <p:sldId id="279" r:id="rId22"/>
    <p:sldId id="280" r:id="rId23"/>
    <p:sldId id="317" r:id="rId24"/>
    <p:sldId id="291" r:id="rId25"/>
    <p:sldId id="316" r:id="rId26"/>
    <p:sldId id="308" r:id="rId27"/>
    <p:sldId id="310" r:id="rId28"/>
    <p:sldId id="298" r:id="rId29"/>
    <p:sldId id="305" r:id="rId30"/>
    <p:sldId id="306" r:id="rId31"/>
    <p:sldId id="312" r:id="rId32"/>
    <p:sldId id="299" r:id="rId33"/>
    <p:sldId id="294" r:id="rId34"/>
    <p:sldId id="300" r:id="rId35"/>
    <p:sldId id="295" r:id="rId36"/>
    <p:sldId id="301" r:id="rId37"/>
    <p:sldId id="296" r:id="rId38"/>
    <p:sldId id="313" r:id="rId39"/>
    <p:sldId id="302" r:id="rId40"/>
    <p:sldId id="292" r:id="rId41"/>
    <p:sldId id="303" r:id="rId42"/>
    <p:sldId id="270" r:id="rId43"/>
    <p:sldId id="275" r:id="rId44"/>
    <p:sldId id="273" r:id="rId45"/>
    <p:sldId id="272" r:id="rId46"/>
    <p:sldId id="271" r:id="rId47"/>
    <p:sldId id="266" r:id="rId48"/>
    <p:sldId id="268" r:id="rId49"/>
    <p:sldId id="267" r:id="rId50"/>
    <p:sldId id="265" r:id="rId51"/>
    <p:sldId id="261" r:id="rId52"/>
    <p:sldId id="264" r:id="rId53"/>
    <p:sldId id="260" r:id="rId54"/>
    <p:sldId id="263" r:id="rId55"/>
    <p:sldId id="262" r:id="rId56"/>
    <p:sldId id="257" r:id="rId57"/>
    <p:sldId id="259" r:id="rId58"/>
    <p:sldId id="256" r:id="rId59"/>
    <p:sldId id="258" r:id="rId60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6E900-343E-48CB-9BA9-E10298772100}" v="9" dt="2021-01-13T18:48:51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86" autoAdjust="0"/>
    <p:restoredTop sz="94681" autoAdjust="0"/>
  </p:normalViewPr>
  <p:slideViewPr>
    <p:cSldViewPr snapToGrid="0">
      <p:cViewPr varScale="1">
        <p:scale>
          <a:sx n="88" d="100"/>
          <a:sy n="88" d="100"/>
        </p:scale>
        <p:origin x="857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6B96E900-343E-48CB-9BA9-E10298772100}"/>
    <pc:docChg chg="modSld">
      <pc:chgData name="John Lonergan" userId="db8094ce4aaa691d" providerId="LiveId" clId="{6B96E900-343E-48CB-9BA9-E10298772100}" dt="2021-01-13T18:48:51.540" v="8" actId="1035"/>
      <pc:docMkLst>
        <pc:docMk/>
      </pc:docMkLst>
      <pc:sldChg chg="modSp">
        <pc:chgData name="John Lonergan" userId="db8094ce4aaa691d" providerId="LiveId" clId="{6B96E900-343E-48CB-9BA9-E10298772100}" dt="2021-01-13T18:22:56.704" v="0" actId="1036"/>
        <pc:sldMkLst>
          <pc:docMk/>
          <pc:sldMk cId="2070787194" sldId="284"/>
        </pc:sldMkLst>
        <pc:picChg chg="mod">
          <ac:chgData name="John Lonergan" userId="db8094ce4aaa691d" providerId="LiveId" clId="{6B96E900-343E-48CB-9BA9-E10298772100}" dt="2021-01-13T18:22:56.704" v="0" actId="103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modSp">
        <pc:chgData name="John Lonergan" userId="db8094ce4aaa691d" providerId="LiveId" clId="{6B96E900-343E-48CB-9BA9-E10298772100}" dt="2021-01-13T18:23:13.235" v="1" actId="164"/>
        <pc:sldMkLst>
          <pc:docMk/>
          <pc:sldMk cId="1252974517" sldId="286"/>
        </pc:sldMkLst>
        <pc:grpChg chg="add mod">
          <ac:chgData name="John Lonergan" userId="db8094ce4aaa691d" providerId="LiveId" clId="{6B96E900-343E-48CB-9BA9-E10298772100}" dt="2021-01-13T18:23:13.235" v="1" actId="164"/>
          <ac:grpSpMkLst>
            <pc:docMk/>
            <pc:sldMk cId="1252974517" sldId="286"/>
            <ac:grpSpMk id="2" creationId="{4AACF72F-6894-41EC-86EF-0A951950C669}"/>
          </ac:grpSpMkLst>
        </pc:grp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8" creationId="{F7610F1D-6BAE-4B6B-B991-B3535AD61436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9" creationId="{1F3A207F-BE3F-4908-9565-C95537D41659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80" creationId="{5F89DF21-65E4-4BC7-A227-110807BF247E}"/>
          </ac:picMkLst>
        </pc:picChg>
      </pc:sldChg>
      <pc:sldChg chg="modSp">
        <pc:chgData name="John Lonergan" userId="db8094ce4aaa691d" providerId="LiveId" clId="{6B96E900-343E-48CB-9BA9-E10298772100}" dt="2021-01-13T18:29:47.142" v="2" actId="1036"/>
        <pc:sldMkLst>
          <pc:docMk/>
          <pc:sldMk cId="219893181" sldId="287"/>
        </pc:sldMkLst>
        <pc:picChg chg="mod">
          <ac:chgData name="John Lonergan" userId="db8094ce4aaa691d" providerId="LiveId" clId="{6B96E900-343E-48CB-9BA9-E10298772100}" dt="2021-01-13T18:29:47.142" v="2" actId="1036"/>
          <ac:picMkLst>
            <pc:docMk/>
            <pc:sldMk cId="219893181" sldId="287"/>
            <ac:picMk id="4098" creationId="{5E7AC102-D89F-4AE8-B1FC-67D2903C23F2}"/>
          </ac:picMkLst>
        </pc:picChg>
      </pc:sldChg>
      <pc:sldChg chg="modSp">
        <pc:chgData name="John Lonergan" userId="db8094ce4aaa691d" providerId="LiveId" clId="{6B96E900-343E-48CB-9BA9-E10298772100}" dt="2021-01-13T18:48:51.540" v="8" actId="1035"/>
        <pc:sldMkLst>
          <pc:docMk/>
          <pc:sldMk cId="132283442" sldId="288"/>
        </pc:sldMkLst>
        <pc:picChg chg="mod">
          <ac:chgData name="John Lonergan" userId="db8094ce4aaa691d" providerId="LiveId" clId="{6B96E900-343E-48CB-9BA9-E10298772100}" dt="2021-01-13T18:48:51.540" v="8" actId="1035"/>
          <ac:picMkLst>
            <pc:docMk/>
            <pc:sldMk cId="132283442" sldId="288"/>
            <ac:picMk id="5122" creationId="{BD8AC882-E1D5-44F9-8719-664E43F39121}"/>
          </ac:picMkLst>
        </pc:picChg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98696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ACF72F-6894-41EC-86EF-0A951950C669}"/>
              </a:ext>
            </a:extLst>
          </p:cNvPr>
          <p:cNvGrpSpPr/>
          <p:nvPr/>
        </p:nvGrpSpPr>
        <p:grpSpPr>
          <a:xfrm>
            <a:off x="853404" y="2223641"/>
            <a:ext cx="10251313" cy="3058299"/>
            <a:chOff x="853404" y="2223641"/>
            <a:chExt cx="10251313" cy="3058299"/>
          </a:xfrm>
        </p:grpSpPr>
        <p:pic>
          <p:nvPicPr>
  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  <a:extLst>
                <a:ext uri="{FF2B5EF4-FFF2-40B4-BE49-F238E27FC236}">
                  <a16:creationId xmlns:a16="http://schemas.microsoft.com/office/drawing/2014/main" id="{F7610F1D-6BAE-4B6B-B991-B3535AD61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072" y="2942711"/>
              <a:ext cx="2489645" cy="233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Machine generated alternative text:&#10;vcc &#10;CARRY &#10;CLOCK &#10;QA &#10;QB &#10;OUTPUTS &#10;DATA IN &#10;ENE.E T &#10;ENE-EP &#10;LOAD &#10;GND &#10;s-'40 ">
              <a:extLst>
                <a:ext uri="{FF2B5EF4-FFF2-40B4-BE49-F238E27FC236}">
                  <a16:creationId xmlns:a16="http://schemas.microsoft.com/office/drawing/2014/main" id="{1F3A207F-BE3F-4908-9565-C95537D4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223641"/>
              <a:ext cx="3293593" cy="297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achine generated alternative text:&#10;SR &#10;CP &#10;CEP &#10;GND &#10;2 &#10;7 &#10;8 &#10;16 &#10;15 &#10;13 &#10;12 &#10;11 &#10;10 &#10;Vcc &#10;CET ">
              <a:extLst>
                <a:ext uri="{FF2B5EF4-FFF2-40B4-BE49-F238E27FC236}">
                  <a16:creationId xmlns:a16="http://schemas.microsoft.com/office/drawing/2014/main" id="{5F89DF21-65E4-4BC7-A227-110807B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04" y="2384851"/>
              <a:ext cx="2738610" cy="276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334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668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8141</TotalTime>
  <Words>11162</Words>
  <Application>Microsoft Office PowerPoint</Application>
  <PresentationFormat>Widescreen</PresentationFormat>
  <Paragraphs>2917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2021-01-13T18:49:23Z</dcterms:modified>
</cp:coreProperties>
</file>